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4" r:id="rId10"/>
    <p:sldId id="265" r:id="rId11"/>
    <p:sldId id="262" r:id="rId12"/>
    <p:sldId id="268" r:id="rId13"/>
  </p:sldIdLst>
  <p:sldSz cx="12192000" cy="6858000"/>
  <p:notesSz cx="6858000" cy="9144000"/>
  <p:embeddedFontLst>
    <p:embeddedFont>
      <p:font typeface="a뉴굴림1" panose="02020600000000000000" pitchFamily="18" charset="-127"/>
      <p:regular r:id="rId14"/>
    </p:embeddedFont>
    <p:embeddedFont>
      <p:font typeface="a아시아헤드2" panose="02020600000000000000" pitchFamily="18" charset="-127"/>
      <p:regular r:id="rId15"/>
    </p:embeddedFont>
    <p:embeddedFont>
      <p:font typeface="나눔스퀘어" panose="020B0600000101010101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서울남산체 EB" panose="02020603020101020101" pitchFamily="18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0DE66688-9049-4141-80FD-6A841017B99C}">
          <p14:sldIdLst>
            <p14:sldId id="256"/>
            <p14:sldId id="257"/>
            <p14:sldId id="258"/>
            <p14:sldId id="259"/>
            <p14:sldId id="260"/>
            <p14:sldId id="261"/>
            <p14:sldId id="266"/>
            <p14:sldId id="267"/>
            <p14:sldId id="264"/>
            <p14:sldId id="265"/>
            <p14:sldId id="262"/>
            <p14:sldId id="268"/>
          </p14:sldIdLst>
        </p14:section>
        <p14:section name="제목 없는 구역" id="{8DCB2918-0BFC-4687-B55E-D7629856887A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08B9F6-EAA4-4451-B0C3-87984BC90C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292E05A-A188-43A7-80C1-5AB6A96789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E3834F-A408-498C-BAEA-6158C1D96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CB3804-04B2-4D1D-8266-DC7E58DE7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903C63-541D-470E-9F6C-97ABC331F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977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ADCB41-5873-43F4-B51D-436E246AB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58266F-6130-4DC5-A3AD-564AA051D3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0AF012-CA68-4CCB-9491-3849DE0E1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EB04EC-7F86-4F62-BD29-7F19366E6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B8386D-2346-48C0-8F2D-8539C6ADC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060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454606A-4844-4545-B2A3-7C44B0923A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BCF398-AF7F-41B4-859C-6FEE45ACE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CEF689-F852-4C66-B715-991C0442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15B34E-B082-4922-BFD7-B37419412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AFEA7F-2BD0-4FC9-82B0-248DC1BCB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451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D9E9D8-1035-43D9-95E2-0CFBF51DC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아시아헤드2" panose="02020600000000000000" pitchFamily="18" charset="-127"/>
                <a:ea typeface="a아시아헤드2" panose="02020600000000000000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3CF208-BDA9-4475-8F3B-92BE1B008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3737FB-CD7E-4718-BCC9-B8E31BF90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DF0CAA-44AF-4AA6-8CD2-E4D223269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5D3348-19E6-402C-9D07-E418B14B1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524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8B37A-E72F-486D-9E86-A5AB1E90E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3A3D97-5278-4453-8214-EE3E30122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C0BD2B-0F6F-4D71-B14E-01A4894D2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3001AC-411B-41E0-8C05-116DB8DA3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A3584A-65DF-4ADE-9AA7-7B2BBE1B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719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21E76-D11E-4E9F-A21B-072B02293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023745-8566-4438-9011-35050B1B93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CA831A-0ADF-43E0-8793-4373C28B56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603490-37D6-4357-BEDD-EC8054C2D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1D4603-F727-4A15-A970-E52808758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FEAC4C7-FCD3-4143-8066-01F677CF7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83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AB9079-BEC5-4B7C-9227-016CCE0EE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A15BB5-72F1-41BD-A4DA-69EABFF6C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642968-1119-4CDD-8AD1-15253717D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DE28A9A-6F9A-4850-A1CD-50FF9CCCFF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69EF873-E3F6-4FB6-B261-4A04C75DD1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30D06C-BA59-42BF-8958-70A0390E0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FB8CED0-04A7-43DB-902A-E7F4F10CA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82172FC-DBF8-4644-9760-4BB85F659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504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64F683-E9F3-4F74-B937-92D0BDA93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3FC53F2-B6B1-447C-BF72-C09294CEB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70DD24-6256-4C8C-908E-BCF02CCB7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D57017-8151-4C62-BFD4-A150962B9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707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0345726-0F2C-477D-B118-6B22189E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EF0CBAD-C489-410F-8DD4-663123B07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C36F74-30AE-4C98-936E-20D1A7AF8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8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54F53B-137B-4D8A-BBFA-0B83E48E0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A8A5C1-28F5-41BD-B4DF-7FEA7459B5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C5A6BB-39E5-423C-98AA-430934E3A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A12738-69E9-4647-9E17-8068B4724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F7F148-445B-43A4-AA80-AE8CE3716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FC4683-B4F2-40B9-9F49-99A9A86A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093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B902D-6C2A-4220-A8CB-8F0D035EE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26B1BAA-160E-47B3-9A75-581561AEAE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ED1956-0005-439C-868C-456FB71EC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9BCB1B-411E-473A-A4D0-1BC77F485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0A132B-2211-4C67-91BC-8AF53B31C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D9EB3D-5251-4D09-A01B-B8B630CD1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336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317CDD1-4D9B-49D2-9907-17C24F2F8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724F16-4139-4D63-9A68-ADF725D55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1B8EBB-5C45-479B-95A9-2617C8B14E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3F45E-F9FD-49CE-AE90-015B9BBED306}" type="datetimeFigureOut">
              <a:rPr lang="ko-KR" altLang="en-US" smtClean="0"/>
              <a:t>2019-01-09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B44F3A-529A-40B6-81EA-A5DEC875C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094083-35E6-4091-BC88-4ED87CDD4D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2D5FB-761F-411E-8E57-7C0AECABD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993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3B3F13-8E25-4CA0-B03E-3683683044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다더더</a:t>
            </a:r>
            <a:r>
              <a:rPr lang="ko-KR" altLang="en-US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[</a:t>
            </a:r>
            <a:r>
              <a:rPr lang="ko-KR" altLang="en-US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다</a:t>
            </a:r>
            <a:r>
              <a:rPr lang="en-US" altLang="ko-KR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++, </a:t>
            </a:r>
            <a:r>
              <a:rPr lang="en-US" altLang="ko-KR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dapp</a:t>
            </a:r>
            <a:r>
              <a:rPr lang="en-US" altLang="ko-KR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]</a:t>
            </a:r>
            <a:endParaRPr lang="ko-KR" altLang="en-US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78A12F-9B88-4427-82FD-8106E82BB5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latin typeface="서울남산체 EB" panose="02020603020101020101" pitchFamily="18" charset="-127"/>
                <a:ea typeface="서울남산체 EB" panose="02020603020101020101" pitchFamily="18" charset="-127"/>
              </a:rPr>
              <a:t>소프트웨어전공 </a:t>
            </a:r>
            <a:r>
              <a:rPr lang="en-US" altLang="ko-KR" dirty="0">
                <a:latin typeface="서울남산체 EB" panose="02020603020101020101" pitchFamily="18" charset="-127"/>
                <a:ea typeface="서울남산체 EB" panose="02020603020101020101" pitchFamily="18" charset="-127"/>
              </a:rPr>
              <a:t>2</a:t>
            </a:r>
            <a:r>
              <a:rPr lang="ko-KR" altLang="en-US" dirty="0">
                <a:latin typeface="서울남산체 EB" panose="02020603020101020101" pitchFamily="18" charset="-127"/>
                <a:ea typeface="서울남산체 EB" panose="02020603020101020101" pitchFamily="18" charset="-127"/>
              </a:rPr>
              <a:t>학년 정석우</a:t>
            </a:r>
            <a:r>
              <a:rPr lang="en-US" altLang="ko-KR" dirty="0">
                <a:latin typeface="서울남산체 EB" panose="02020603020101020101" pitchFamily="18" charset="-127"/>
                <a:ea typeface="서울남산체 EB" panose="02020603020101020101" pitchFamily="18" charset="-127"/>
              </a:rPr>
              <a:t>, </a:t>
            </a:r>
            <a:r>
              <a:rPr lang="ko-KR" altLang="en-US" dirty="0" err="1">
                <a:latin typeface="서울남산체 EB" panose="02020603020101020101" pitchFamily="18" charset="-127"/>
                <a:ea typeface="서울남산체 EB" panose="02020603020101020101" pitchFamily="18" charset="-127"/>
              </a:rPr>
              <a:t>임우섭</a:t>
            </a:r>
            <a:r>
              <a:rPr lang="en-US" altLang="ko-KR" dirty="0">
                <a:latin typeface="서울남산체 EB" panose="02020603020101020101" pitchFamily="18" charset="-127"/>
                <a:ea typeface="서울남산체 EB" panose="02020603020101020101" pitchFamily="18" charset="-127"/>
              </a:rPr>
              <a:t>, </a:t>
            </a:r>
            <a:r>
              <a:rPr lang="ko-KR" altLang="en-US" dirty="0" err="1">
                <a:latin typeface="서울남산체 EB" panose="02020603020101020101" pitchFamily="18" charset="-127"/>
                <a:ea typeface="서울남산체 EB" panose="02020603020101020101" pitchFamily="18" charset="-127"/>
              </a:rPr>
              <a:t>윤연경</a:t>
            </a:r>
            <a:r>
              <a:rPr lang="en-US" altLang="ko-KR" dirty="0">
                <a:latin typeface="서울남산체 EB" panose="02020603020101020101" pitchFamily="18" charset="-127"/>
                <a:ea typeface="서울남산체 EB" panose="02020603020101020101" pitchFamily="18" charset="-127"/>
              </a:rPr>
              <a:t>, </a:t>
            </a:r>
            <a:r>
              <a:rPr lang="ko-KR" altLang="en-US" dirty="0" err="1">
                <a:latin typeface="서울남산체 EB" panose="02020603020101020101" pitchFamily="18" charset="-127"/>
                <a:ea typeface="서울남산체 EB" panose="02020603020101020101" pitchFamily="18" charset="-127"/>
              </a:rPr>
              <a:t>한태균</a:t>
            </a:r>
            <a:endParaRPr lang="ko-KR" altLang="en-US" dirty="0">
              <a:latin typeface="서울남산체 EB" panose="02020603020101020101" pitchFamily="18" charset="-127"/>
              <a:ea typeface="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8301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3C72D-BB8A-4428-93CF-A9C8A0DB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제작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7D0071-B81A-429E-B964-1982E97FD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646329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/>
              <a:t>#</a:t>
            </a:r>
            <a:r>
              <a:rPr lang="ko-KR" altLang="en-US" dirty="0"/>
              <a:t>포함</a:t>
            </a:r>
            <a:r>
              <a:rPr lang="en-US" altLang="ko-KR" dirty="0"/>
              <a:t> &lt;iostream&gt;</a:t>
            </a:r>
          </a:p>
          <a:p>
            <a:pPr marL="0" indent="0">
              <a:buNone/>
            </a:pPr>
            <a:r>
              <a:rPr lang="ko-KR" altLang="en-US" dirty="0"/>
              <a:t>네임스페이스</a:t>
            </a:r>
            <a:r>
              <a:rPr lang="en-US" altLang="ko-KR" dirty="0"/>
              <a:t> std </a:t>
            </a:r>
            <a:r>
              <a:rPr lang="ko-KR" altLang="en-US" dirty="0"/>
              <a:t>사용</a:t>
            </a:r>
            <a:r>
              <a:rPr lang="en-US" altLang="ko-KR" dirty="0"/>
              <a:t>;</a:t>
            </a:r>
          </a:p>
          <a:p>
            <a:pPr marL="0" indent="0">
              <a:buNone/>
            </a:pPr>
            <a:r>
              <a:rPr lang="ko-KR" altLang="en-US" dirty="0"/>
              <a:t>정수 시작</a:t>
            </a:r>
            <a:r>
              <a:rPr lang="en-US" altLang="ko-KR" dirty="0"/>
              <a:t>()</a:t>
            </a:r>
          </a:p>
          <a:p>
            <a:pPr marL="0" indent="0">
              <a:buNone/>
            </a:pPr>
            <a:r>
              <a:rPr lang="en-US" altLang="ko-KR" dirty="0"/>
              <a:t>{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정수</a:t>
            </a:r>
            <a:r>
              <a:rPr lang="en-US" altLang="ko-KR" dirty="0"/>
              <a:t> </a:t>
            </a:r>
            <a:r>
              <a:rPr lang="ko-KR" altLang="en-US" dirty="0"/>
              <a:t>가</a:t>
            </a:r>
            <a:r>
              <a:rPr lang="en-US" altLang="ko-KR" dirty="0"/>
              <a:t> = 4;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 err="1"/>
              <a:t>그치만</a:t>
            </a:r>
            <a:r>
              <a:rPr lang="en-US" altLang="ko-KR" dirty="0"/>
              <a:t>..(a == 4) </a:t>
            </a:r>
            <a:r>
              <a:rPr lang="ko-KR" altLang="en-US" dirty="0"/>
              <a:t>출력</a:t>
            </a:r>
            <a:r>
              <a:rPr lang="en-US" altLang="ko-KR" dirty="0"/>
              <a:t> &lt;&lt; “</a:t>
            </a:r>
            <a:r>
              <a:rPr lang="ko-KR" altLang="en-US" dirty="0"/>
              <a:t>변수가 </a:t>
            </a:r>
            <a:r>
              <a:rPr lang="en-US" altLang="ko-KR" dirty="0"/>
              <a:t>4</a:t>
            </a:r>
            <a:r>
              <a:rPr lang="ko-KR" altLang="en-US" dirty="0"/>
              <a:t>네요</a:t>
            </a:r>
            <a:r>
              <a:rPr lang="en-US" altLang="ko-KR" dirty="0"/>
              <a:t>.” &lt;&lt; </a:t>
            </a:r>
            <a:r>
              <a:rPr lang="ko-KR" altLang="en-US" dirty="0" err="1"/>
              <a:t>줄끝</a:t>
            </a:r>
            <a:r>
              <a:rPr lang="en-US" altLang="ko-KR" dirty="0"/>
              <a:t>;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하지않으면</a:t>
            </a:r>
            <a:r>
              <a:rPr lang="en-US" altLang="ko-KR" dirty="0"/>
              <a:t>.. </a:t>
            </a:r>
            <a:r>
              <a:rPr lang="ko-KR" altLang="en-US" dirty="0"/>
              <a:t>출력</a:t>
            </a:r>
            <a:r>
              <a:rPr lang="en-US" altLang="ko-KR" dirty="0"/>
              <a:t> &lt;&lt; “4</a:t>
            </a:r>
            <a:r>
              <a:rPr lang="ko-KR" altLang="en-US" dirty="0"/>
              <a:t>가 아니네요</a:t>
            </a:r>
            <a:r>
              <a:rPr lang="en-US" altLang="ko-KR" dirty="0"/>
              <a:t>.” &lt;&lt; </a:t>
            </a:r>
            <a:r>
              <a:rPr lang="ko-KR" altLang="en-US" dirty="0" err="1"/>
              <a:t>줄끝</a:t>
            </a:r>
            <a:r>
              <a:rPr lang="en-US" altLang="ko-KR" dirty="0"/>
              <a:t>;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 err="1"/>
              <a:t>오이오이</a:t>
            </a:r>
            <a:r>
              <a:rPr lang="en-US" altLang="ko-KR" dirty="0"/>
              <a:t>..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을 믿고 있었다고</a:t>
            </a:r>
            <a:r>
              <a:rPr lang="en-US" altLang="ko-KR" dirty="0"/>
              <a:t>;</a:t>
            </a:r>
          </a:p>
          <a:p>
            <a:pPr marL="0" indent="0">
              <a:buNone/>
            </a:pPr>
            <a:r>
              <a:rPr lang="en-US" altLang="ko-KR" dirty="0"/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6012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F3098-DEAD-405D-9FE7-141A86E45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제작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66EBA6-DDC8-452C-9199-2EDEEA1B9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주차 </a:t>
            </a:r>
            <a:r>
              <a:rPr lang="en-US" altLang="ko-KR" dirty="0"/>
              <a:t>(</a:t>
            </a:r>
            <a:r>
              <a:rPr lang="ko-KR" altLang="en-US" dirty="0"/>
              <a:t>오늘</a:t>
            </a:r>
            <a:r>
              <a:rPr lang="en-US" altLang="ko-KR" dirty="0"/>
              <a:t>) : </a:t>
            </a:r>
            <a:r>
              <a:rPr lang="ko-KR" altLang="en-US" dirty="0"/>
              <a:t>프로젝트 계획 및 개괄 설계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주차 </a:t>
            </a:r>
            <a:r>
              <a:rPr lang="en-US" altLang="ko-KR" dirty="0"/>
              <a:t>~ 3</a:t>
            </a:r>
            <a:r>
              <a:rPr lang="ko-KR" altLang="en-US" dirty="0"/>
              <a:t>주차 </a:t>
            </a:r>
            <a:r>
              <a:rPr lang="en-US" altLang="ko-KR" dirty="0"/>
              <a:t>: C++ </a:t>
            </a:r>
            <a:r>
              <a:rPr lang="ko-KR" altLang="en-US" dirty="0"/>
              <a:t>파서 제작 </a:t>
            </a:r>
            <a:r>
              <a:rPr lang="en-US" altLang="ko-KR" dirty="0"/>
              <a:t>(</a:t>
            </a:r>
            <a:r>
              <a:rPr lang="en-US" altLang="ko-KR" dirty="0" err="1"/>
              <a:t>JavaCC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4</a:t>
            </a:r>
            <a:r>
              <a:rPr lang="ko-KR" altLang="en-US" dirty="0"/>
              <a:t>주차 </a:t>
            </a:r>
            <a:r>
              <a:rPr lang="en-US" altLang="ko-KR" dirty="0"/>
              <a:t>: </a:t>
            </a:r>
            <a:r>
              <a:rPr lang="ko-KR" altLang="en-US" dirty="0" err="1"/>
              <a:t>예약어</a:t>
            </a:r>
            <a:r>
              <a:rPr lang="ko-KR" altLang="en-US" dirty="0"/>
              <a:t> 변환 및 한글 프로그래밍 언어 틀 잡기</a:t>
            </a:r>
            <a:endParaRPr lang="en-US" altLang="ko-KR" dirty="0"/>
          </a:p>
          <a:p>
            <a:r>
              <a:rPr lang="en-US" altLang="ko-KR" dirty="0"/>
              <a:t>5</a:t>
            </a:r>
            <a:r>
              <a:rPr lang="ko-KR" altLang="en-US" dirty="0"/>
              <a:t>주차 </a:t>
            </a:r>
            <a:r>
              <a:rPr lang="en-US" altLang="ko-KR" dirty="0"/>
              <a:t>: </a:t>
            </a:r>
            <a:r>
              <a:rPr lang="ko-KR" altLang="en-US" dirty="0"/>
              <a:t>디버깅 및 </a:t>
            </a:r>
            <a:r>
              <a:rPr lang="en-US" altLang="ko-KR" dirty="0" err="1"/>
              <a:t>gcc</a:t>
            </a:r>
            <a:r>
              <a:rPr lang="en-US" altLang="ko-KR" dirty="0"/>
              <a:t> </a:t>
            </a:r>
            <a:r>
              <a:rPr lang="ko-KR" altLang="en-US" dirty="0"/>
              <a:t>컴파일러 링크</a:t>
            </a:r>
            <a:r>
              <a:rPr lang="en-US" altLang="ko-KR" dirty="0"/>
              <a:t>, </a:t>
            </a:r>
            <a:r>
              <a:rPr lang="ko-KR" altLang="en-US" dirty="0"/>
              <a:t>최종 결과물 발표</a:t>
            </a:r>
          </a:p>
        </p:txBody>
      </p:sp>
    </p:spTree>
    <p:extLst>
      <p:ext uri="{BB962C8B-B14F-4D97-AF65-F5344CB8AC3E}">
        <p14:creationId xmlns:p14="http://schemas.microsoft.com/office/powerpoint/2010/main" val="483152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28746F-B6D6-426C-ACD8-4DBD72CFF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9667" y="2766218"/>
            <a:ext cx="2872666" cy="1325563"/>
          </a:xfrm>
        </p:spPr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9817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A1CC7D-2E39-4EE6-A0E4-8E45AFC4E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020D4D-D8A6-45E5-AC04-D6C80B7C89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ko-KR" dirty="0" err="1"/>
              <a:t>JavaCC</a:t>
            </a:r>
            <a:r>
              <a:rPr lang="ko-KR" altLang="en-US" dirty="0"/>
              <a:t>와 컴파일러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한글 프로그래밍 언어에 대해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제작 계기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제작 목표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제작 계획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96450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4A145D-18B0-462F-B945-F6D89389D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err="1"/>
              <a:t>JavaCC</a:t>
            </a:r>
            <a:r>
              <a:rPr lang="ko-KR" altLang="en-US" dirty="0"/>
              <a:t>와 컴파일러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CB02C5-326E-4B70-997C-AAD172141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2</a:t>
            </a:r>
            <a:r>
              <a:rPr lang="ko-KR" altLang="en-US" dirty="0"/>
              <a:t>학년 </a:t>
            </a:r>
            <a:r>
              <a:rPr lang="en-US" altLang="ko-KR" dirty="0"/>
              <a:t>2</a:t>
            </a:r>
            <a:r>
              <a:rPr lang="ko-KR" altLang="en-US" dirty="0"/>
              <a:t>학기 프로그래밍 언어 개론 수업</a:t>
            </a:r>
            <a:br>
              <a:rPr lang="en-US" altLang="ko-KR" dirty="0"/>
            </a:br>
            <a:r>
              <a:rPr lang="en-US" altLang="ko-KR" sz="2700" dirty="0" err="1"/>
              <a:t>JavaCC</a:t>
            </a:r>
            <a:r>
              <a:rPr lang="ko-KR" altLang="en-US" sz="2700" dirty="0"/>
              <a:t>로 </a:t>
            </a:r>
            <a:r>
              <a:rPr lang="ko-KR" altLang="en-US" sz="2700" dirty="0" err="1"/>
              <a:t>텐서플로</a:t>
            </a:r>
            <a:r>
              <a:rPr lang="ko-KR" altLang="en-US" sz="2700" dirty="0"/>
              <a:t> 코드</a:t>
            </a:r>
            <a:r>
              <a:rPr lang="en-US" altLang="ko-KR" sz="2700" dirty="0"/>
              <a:t>(.</a:t>
            </a:r>
            <a:r>
              <a:rPr lang="en-US" altLang="ko-KR" sz="2700" dirty="0" err="1"/>
              <a:t>tf</a:t>
            </a:r>
            <a:r>
              <a:rPr lang="en-US" altLang="ko-KR" sz="2700" dirty="0"/>
              <a:t>)</a:t>
            </a:r>
            <a:r>
              <a:rPr lang="ko-KR" altLang="en-US" sz="2700" dirty="0"/>
              <a:t>를 </a:t>
            </a:r>
            <a:r>
              <a:rPr lang="ko-KR" altLang="en-US" sz="2700" dirty="0" err="1"/>
              <a:t>파이썬</a:t>
            </a:r>
            <a:r>
              <a:rPr lang="ko-KR" altLang="en-US" sz="2700" dirty="0"/>
              <a:t> 코드</a:t>
            </a:r>
            <a:r>
              <a:rPr lang="en-US" altLang="ko-KR" sz="2700" dirty="0"/>
              <a:t>(.</a:t>
            </a:r>
            <a:r>
              <a:rPr lang="en-US" altLang="ko-KR" sz="2700" dirty="0" err="1"/>
              <a:t>py</a:t>
            </a:r>
            <a:r>
              <a:rPr lang="en-US" altLang="ko-KR" sz="2700" dirty="0"/>
              <a:t>)</a:t>
            </a:r>
            <a:r>
              <a:rPr lang="ko-KR" altLang="en-US" sz="2700" dirty="0"/>
              <a:t>로 변환하는 과제</a:t>
            </a:r>
            <a:br>
              <a:rPr lang="en-US" altLang="ko-KR" dirty="0"/>
            </a:br>
            <a:r>
              <a:rPr lang="en-US" altLang="ko-KR" dirty="0"/>
              <a:t>-&gt; </a:t>
            </a:r>
            <a:r>
              <a:rPr lang="ko-KR" altLang="en-US" dirty="0"/>
              <a:t>컴파일러 제작에 대한 기초 지식 습득</a:t>
            </a:r>
            <a:r>
              <a:rPr lang="en-US" altLang="ko-KR" dirty="0"/>
              <a:t>!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8625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77729F-141D-49DC-A57E-21C703824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한글 프로그래밍 언어에 대해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4F2735-B174-4710-8FA3-9C6F4656C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한글과 영어의 차이점</a:t>
            </a:r>
            <a:r>
              <a:rPr lang="en-US" altLang="ko-KR" dirty="0"/>
              <a:t>??</a:t>
            </a:r>
            <a:br>
              <a:rPr lang="en-US" altLang="ko-KR" dirty="0"/>
            </a:br>
            <a:r>
              <a:rPr lang="en-US" altLang="ko-KR" dirty="0"/>
              <a:t>	1. </a:t>
            </a:r>
            <a:r>
              <a:rPr lang="ko-KR" altLang="en-US" dirty="0"/>
              <a:t>자유 문법 가능</a:t>
            </a:r>
            <a:br>
              <a:rPr lang="en-US" altLang="ko-KR" dirty="0"/>
            </a:br>
            <a:r>
              <a:rPr lang="en-US" altLang="ko-KR" dirty="0"/>
              <a:t>	</a:t>
            </a:r>
            <a:r>
              <a:rPr lang="en-US" altLang="ko-KR" sz="1800" dirty="0"/>
              <a:t>(</a:t>
            </a:r>
            <a:r>
              <a:rPr lang="ko-KR" altLang="en-US" sz="1800" dirty="0"/>
              <a:t>철수가 개에게 사과를 먹인다</a:t>
            </a:r>
            <a:r>
              <a:rPr lang="en-US" altLang="ko-KR" sz="1800" dirty="0"/>
              <a:t>/ </a:t>
            </a:r>
            <a:r>
              <a:rPr lang="ko-KR" altLang="en-US" sz="1800" dirty="0"/>
              <a:t>개에게 철수가 사과를 먹인다</a:t>
            </a:r>
            <a:r>
              <a:rPr lang="en-US" altLang="ko-KR" sz="1800" dirty="0"/>
              <a:t>/ </a:t>
            </a:r>
            <a:r>
              <a:rPr lang="ko-KR" altLang="en-US" sz="1800" dirty="0"/>
              <a:t>사과를 철수가 개에게 먹인다</a:t>
            </a:r>
            <a:r>
              <a:rPr lang="en-US" altLang="ko-KR" sz="1800" dirty="0"/>
              <a:t>)</a:t>
            </a:r>
            <a:br>
              <a:rPr lang="en-US" altLang="ko-KR" sz="1800" dirty="0"/>
            </a:br>
            <a:r>
              <a:rPr lang="en-US" altLang="ko-KR" dirty="0"/>
              <a:t>	2. </a:t>
            </a:r>
            <a:r>
              <a:rPr lang="ko-KR" altLang="en-US" dirty="0"/>
              <a:t>조사의 다양함 </a:t>
            </a:r>
            <a:r>
              <a:rPr lang="en-US" altLang="ko-KR" sz="2000" dirty="0"/>
              <a:t>(</a:t>
            </a:r>
            <a:r>
              <a:rPr lang="ko-KR" altLang="en-US" sz="2000" dirty="0"/>
              <a:t>을</a:t>
            </a:r>
            <a:r>
              <a:rPr lang="en-US" altLang="ko-KR" sz="2000" dirty="0"/>
              <a:t>,</a:t>
            </a:r>
            <a:r>
              <a:rPr lang="ko-KR" altLang="en-US" sz="2000" dirty="0"/>
              <a:t>를</a:t>
            </a:r>
            <a:r>
              <a:rPr lang="en-US" altLang="ko-KR" sz="2000" dirty="0"/>
              <a:t>,</a:t>
            </a:r>
            <a:r>
              <a:rPr lang="ko-KR" altLang="en-US" sz="2000" dirty="0"/>
              <a:t>는 등</a:t>
            </a:r>
            <a:r>
              <a:rPr lang="en-US" altLang="ko-KR" sz="2000" dirty="0"/>
              <a:t>)</a:t>
            </a:r>
            <a:br>
              <a:rPr lang="en-US" altLang="ko-KR" sz="2000" dirty="0"/>
            </a:br>
            <a:r>
              <a:rPr lang="en-US" altLang="ko-KR" dirty="0"/>
              <a:t>	3. Identifier</a:t>
            </a:r>
            <a:r>
              <a:rPr lang="ko-KR" altLang="en-US" dirty="0"/>
              <a:t>의 </a:t>
            </a:r>
            <a:r>
              <a:rPr lang="ko-KR" altLang="en-US" dirty="0" err="1"/>
              <a:t>직관성</a:t>
            </a:r>
            <a:r>
              <a:rPr lang="ko-KR" altLang="en-US" dirty="0"/>
              <a:t> 향상 </a:t>
            </a:r>
            <a:r>
              <a:rPr lang="en-US" altLang="ko-KR" sz="2000" dirty="0"/>
              <a:t>(</a:t>
            </a:r>
            <a:r>
              <a:rPr lang="en-US" altLang="ko-KR" sz="2000" dirty="0" err="1"/>
              <a:t>try_Identification</a:t>
            </a:r>
            <a:r>
              <a:rPr lang="en-US" altLang="ko-KR" sz="2000" dirty="0"/>
              <a:t>() </a:t>
            </a:r>
            <a:r>
              <a:rPr lang="ko-KR" altLang="en-US" sz="2000" dirty="0"/>
              <a:t>함수와 시도인식</a:t>
            </a:r>
            <a:r>
              <a:rPr lang="en-US" altLang="ko-KR" sz="2000" dirty="0"/>
              <a:t>()</a:t>
            </a:r>
            <a:r>
              <a:rPr lang="ko-KR" altLang="en-US" sz="2000" dirty="0"/>
              <a:t> 함수</a:t>
            </a:r>
            <a:r>
              <a:rPr lang="en-US" altLang="ko-KR" sz="2000" dirty="0"/>
              <a:t>)</a:t>
            </a:r>
            <a:br>
              <a:rPr lang="en-US" altLang="ko-KR" dirty="0"/>
            </a:br>
            <a:r>
              <a:rPr lang="en-US" altLang="ko-KR" dirty="0"/>
              <a:t>	4. postfix </a:t>
            </a:r>
            <a:r>
              <a:rPr lang="ko-KR" altLang="en-US" dirty="0"/>
              <a:t>표기의 효율성</a:t>
            </a:r>
            <a:r>
              <a:rPr lang="en-US" altLang="ko-KR" dirty="0"/>
              <a:t>? </a:t>
            </a:r>
            <a:r>
              <a:rPr lang="en-US" altLang="ko-KR" sz="2000" dirty="0"/>
              <a:t>(</a:t>
            </a:r>
            <a:r>
              <a:rPr lang="en-US" altLang="ko-KR" sz="2000" dirty="0" err="1"/>
              <a:t>we.eat</a:t>
            </a:r>
            <a:r>
              <a:rPr lang="en-US" altLang="ko-KR" sz="2000" dirty="0"/>
              <a:t>(food)</a:t>
            </a:r>
            <a:r>
              <a:rPr lang="ko-KR" altLang="en-US" sz="2000" dirty="0"/>
              <a:t>과 우리</a:t>
            </a:r>
            <a:r>
              <a:rPr lang="en-US" altLang="ko-KR" sz="2000" dirty="0"/>
              <a:t>.</a:t>
            </a:r>
            <a:r>
              <a:rPr lang="ko-KR" altLang="en-US" sz="2000" dirty="0"/>
              <a:t>먹는다</a:t>
            </a:r>
            <a:r>
              <a:rPr lang="en-US" altLang="ko-KR" sz="2000" dirty="0"/>
              <a:t>(</a:t>
            </a:r>
            <a:r>
              <a:rPr lang="ko-KR" altLang="en-US" sz="2000" dirty="0"/>
              <a:t>음식</a:t>
            </a:r>
            <a:r>
              <a:rPr lang="en-US" altLang="ko-KR" sz="2000" dirty="0"/>
              <a:t>))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E94794-E6E0-4504-928D-9FABB01E9EAF}"/>
              </a:ext>
            </a:extLst>
          </p:cNvPr>
          <p:cNvSpPr txBox="1"/>
          <p:nvPr/>
        </p:nvSpPr>
        <p:spPr>
          <a:xfrm>
            <a:off x="401378" y="5917713"/>
            <a:ext cx="115772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a뉴굴림1" panose="02020600000000000000" pitchFamily="18" charset="-127"/>
                <a:ea typeface="a뉴굴림1" panose="02020600000000000000" pitchFamily="18" charset="-127"/>
              </a:rPr>
              <a:t>천준석</a:t>
            </a:r>
            <a:r>
              <a:rPr lang="en-US" altLang="ko-KR" dirty="0">
                <a:latin typeface="a뉴굴림1" panose="02020600000000000000" pitchFamily="18" charset="-127"/>
                <a:ea typeface="a뉴굴림1" panose="02020600000000000000" pitchFamily="18" charset="-127"/>
              </a:rPr>
              <a:t>, </a:t>
            </a:r>
            <a:r>
              <a:rPr lang="ko-KR" altLang="en-US" dirty="0" err="1">
                <a:latin typeface="a뉴굴림1" panose="02020600000000000000" pitchFamily="18" charset="-127"/>
                <a:ea typeface="a뉴굴림1" panose="02020600000000000000" pitchFamily="18" charset="-127"/>
              </a:rPr>
              <a:t>강도훈</a:t>
            </a:r>
            <a:r>
              <a:rPr lang="en-US" altLang="ko-KR" dirty="0">
                <a:latin typeface="a뉴굴림1" panose="02020600000000000000" pitchFamily="18" charset="-127"/>
                <a:ea typeface="a뉴굴림1" panose="02020600000000000000" pitchFamily="18" charset="-127"/>
              </a:rPr>
              <a:t>, </a:t>
            </a:r>
            <a:r>
              <a:rPr lang="ko-KR" altLang="en-US" dirty="0">
                <a:latin typeface="a뉴굴림1" panose="02020600000000000000" pitchFamily="18" charset="-127"/>
                <a:ea typeface="a뉴굴림1" panose="02020600000000000000" pitchFamily="18" charset="-127"/>
              </a:rPr>
              <a:t>김건우</a:t>
            </a:r>
            <a:r>
              <a:rPr lang="en-US" altLang="ko-KR" dirty="0">
                <a:latin typeface="a뉴굴림1" panose="02020600000000000000" pitchFamily="18" charset="-127"/>
                <a:ea typeface="a뉴굴림1" panose="02020600000000000000" pitchFamily="18" charset="-127"/>
              </a:rPr>
              <a:t>, </a:t>
            </a:r>
            <a:r>
              <a:rPr lang="ko-KR" altLang="en-US" dirty="0">
                <a:latin typeface="a뉴굴림1" panose="02020600000000000000" pitchFamily="18" charset="-127"/>
                <a:ea typeface="a뉴굴림1" panose="02020600000000000000" pitchFamily="18" charset="-127"/>
              </a:rPr>
              <a:t>우균 </a:t>
            </a:r>
            <a:r>
              <a:rPr lang="en-US" altLang="ko-KR" dirty="0">
                <a:latin typeface="a뉴굴림1" panose="02020600000000000000" pitchFamily="18" charset="-127"/>
                <a:ea typeface="a뉴굴림1" panose="02020600000000000000" pitchFamily="18" charset="-127"/>
              </a:rPr>
              <a:t>(2015). </a:t>
            </a:r>
            <a:r>
              <a:rPr lang="ko-KR" altLang="en-US" dirty="0">
                <a:latin typeface="a뉴굴림1" panose="02020600000000000000" pitchFamily="18" charset="-127"/>
                <a:ea typeface="a뉴굴림1" panose="02020600000000000000" pitchFamily="18" charset="-127"/>
              </a:rPr>
              <a:t>간결한 한글 프로그래밍 언어 “새싹”</a:t>
            </a:r>
            <a:r>
              <a:rPr lang="en-US" altLang="ko-KR" dirty="0">
                <a:latin typeface="a뉴굴림1" panose="02020600000000000000" pitchFamily="18" charset="-127"/>
                <a:ea typeface="a뉴굴림1" panose="02020600000000000000" pitchFamily="18" charset="-127"/>
              </a:rPr>
              <a:t>. </a:t>
            </a:r>
            <a:r>
              <a:rPr lang="ko-KR" altLang="en-US" dirty="0" err="1">
                <a:latin typeface="a뉴굴림1" panose="02020600000000000000" pitchFamily="18" charset="-127"/>
                <a:ea typeface="a뉴굴림1" panose="02020600000000000000" pitchFamily="18" charset="-127"/>
              </a:rPr>
              <a:t>정보과학회논문지</a:t>
            </a:r>
            <a:r>
              <a:rPr lang="en-US" altLang="ko-KR" dirty="0">
                <a:latin typeface="a뉴굴림1" panose="02020600000000000000" pitchFamily="18" charset="-127"/>
                <a:ea typeface="a뉴굴림1" panose="02020600000000000000" pitchFamily="18" charset="-127"/>
              </a:rPr>
              <a:t>, 42(4), 496-503.</a:t>
            </a:r>
          </a:p>
          <a:p>
            <a:endParaRPr lang="ko-KR" altLang="en-US" dirty="0">
              <a:latin typeface="a뉴굴림1" panose="02020600000000000000" pitchFamily="18" charset="-127"/>
              <a:ea typeface="a뉴굴림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7627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692B4C-74D9-4BED-BD9C-0371A581C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제작 계기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3C6215-9F48-407D-B0FE-F501C5C51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손코딩을 하는 시험들</a:t>
            </a:r>
            <a:r>
              <a:rPr lang="en-US" altLang="ko-KR" dirty="0"/>
              <a:t>, </a:t>
            </a:r>
            <a:r>
              <a:rPr lang="ko-KR" altLang="en-US" dirty="0"/>
              <a:t>정답을 알고 싶어요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//</a:t>
            </a:r>
            <a:r>
              <a:rPr lang="en-US" altLang="ko-KR" dirty="0" err="1"/>
              <a:t>wandbox</a:t>
            </a:r>
            <a:r>
              <a:rPr lang="en-US" altLang="ko-KR" dirty="0"/>
              <a:t> </a:t>
            </a:r>
            <a:r>
              <a:rPr lang="ko-KR" altLang="en-US" dirty="0"/>
              <a:t>등 온라인 컴파일러의 한계가 존재</a:t>
            </a:r>
            <a:r>
              <a:rPr lang="en-US" altLang="ko-KR" dirty="0"/>
              <a:t>. </a:t>
            </a:r>
            <a:r>
              <a:rPr lang="ko-KR" altLang="en-US" dirty="0"/>
              <a:t>불편하다</a:t>
            </a:r>
            <a:r>
              <a:rPr lang="en-US" altLang="ko-KR" dirty="0"/>
              <a:t>!</a:t>
            </a:r>
            <a:br>
              <a:rPr lang="en-US" altLang="ko-KR" dirty="0"/>
            </a:br>
            <a:r>
              <a:rPr lang="en-US" altLang="ko-KR" dirty="0"/>
              <a:t>-&gt; </a:t>
            </a:r>
            <a:r>
              <a:rPr lang="ko-KR" altLang="en-US" dirty="0"/>
              <a:t>최종적으로는 </a:t>
            </a:r>
            <a:r>
              <a:rPr lang="en-US" altLang="ko-KR" dirty="0" err="1"/>
              <a:t>cxxdroid</a:t>
            </a:r>
            <a:r>
              <a:rPr lang="en-US" altLang="ko-KR" dirty="0"/>
              <a:t> </a:t>
            </a:r>
            <a:r>
              <a:rPr lang="ko-KR" altLang="en-US" dirty="0"/>
              <a:t>같은 모바일 컴파일러 형태 제작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한글로 하게 되면 더 편해지지 않을까</a:t>
            </a:r>
            <a:r>
              <a:rPr lang="en-US" altLang="ko-KR" dirty="0"/>
              <a:t>? – </a:t>
            </a:r>
            <a:r>
              <a:rPr lang="ko-KR" altLang="en-US" dirty="0"/>
              <a:t>한글언어</a:t>
            </a:r>
            <a:r>
              <a:rPr lang="en-US" altLang="ko-KR" dirty="0"/>
              <a:t>,</a:t>
            </a:r>
            <a:r>
              <a:rPr lang="ko-KR" altLang="en-US" dirty="0"/>
              <a:t> 모바일 컴파일러</a:t>
            </a:r>
            <a:r>
              <a:rPr lang="en-US" altLang="ko-KR" dirty="0"/>
              <a:t>!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영어로 코딩하는 것의 불편함 </a:t>
            </a:r>
            <a:r>
              <a:rPr lang="en-US" altLang="ko-KR" dirty="0"/>
              <a:t>– </a:t>
            </a:r>
            <a:r>
              <a:rPr lang="ko-KR" altLang="en-US" dirty="0"/>
              <a:t>세종대왕 변수가 필요하다면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r>
              <a:rPr lang="en-US" altLang="ko-KR" dirty="0"/>
              <a:t>(</a:t>
            </a:r>
            <a:r>
              <a:rPr lang="en-US" altLang="ko-KR" dirty="0" err="1"/>
              <a:t>king_sejong</a:t>
            </a:r>
            <a:r>
              <a:rPr lang="en-US" altLang="ko-KR" dirty="0"/>
              <a:t> vs </a:t>
            </a:r>
            <a:r>
              <a:rPr lang="ko-KR" altLang="en-US" dirty="0"/>
              <a:t>세종대왕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ko-KR" altLang="en-US" dirty="0"/>
              <a:t>처음 프로그래밍을 배우는 사람에게는 한글이 더 익숙하지 않을까</a:t>
            </a:r>
            <a:r>
              <a:rPr lang="en-US" altLang="ko-KR" dirty="0"/>
              <a:t>? </a:t>
            </a:r>
            <a:br>
              <a:rPr lang="en-US" altLang="ko-KR" dirty="0"/>
            </a:br>
            <a:r>
              <a:rPr lang="en-US" altLang="ko-KR" dirty="0"/>
              <a:t>– </a:t>
            </a:r>
            <a:r>
              <a:rPr lang="ko-KR" altLang="en-US" dirty="0"/>
              <a:t>변수 이름 짓는 규칙 등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25223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2526B5-A49E-45E9-B20C-E81DAAB61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제작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F27BD5-5A59-4A80-ACCB-B31853D2A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en-US" altLang="ko-KR" dirty="0"/>
              <a:t>C++ </a:t>
            </a:r>
            <a:r>
              <a:rPr lang="ko-KR" altLang="en-US" dirty="0" err="1"/>
              <a:t>파서를</a:t>
            </a:r>
            <a:r>
              <a:rPr lang="ko-KR" altLang="en-US" dirty="0"/>
              <a:t> </a:t>
            </a:r>
            <a:r>
              <a:rPr lang="en-US" altLang="ko-KR" dirty="0" err="1"/>
              <a:t>JavaCC</a:t>
            </a:r>
            <a:r>
              <a:rPr lang="ko-KR" altLang="en-US" dirty="0"/>
              <a:t>로 제작 </a:t>
            </a:r>
            <a:br>
              <a:rPr lang="en-US" altLang="ko-KR" dirty="0"/>
            </a:br>
            <a:r>
              <a:rPr lang="en-US" altLang="ko-KR" dirty="0"/>
              <a:t>(C++ </a:t>
            </a:r>
            <a:r>
              <a:rPr lang="ko-KR" altLang="en-US" dirty="0"/>
              <a:t>코드를 입력했을 때 컴파일 에러가 발생하는지 체크</a:t>
            </a:r>
            <a:r>
              <a:rPr lang="en-US" altLang="ko-KR" dirty="0"/>
              <a:t>)</a:t>
            </a:r>
          </a:p>
          <a:p>
            <a:pPr>
              <a:lnSpc>
                <a:spcPct val="125000"/>
              </a:lnSpc>
            </a:pPr>
            <a:r>
              <a:rPr lang="en-US" altLang="ko-KR" dirty="0"/>
              <a:t>C++ </a:t>
            </a:r>
            <a:r>
              <a:rPr lang="ko-KR" altLang="en-US" dirty="0"/>
              <a:t>파서에서 </a:t>
            </a:r>
            <a:r>
              <a:rPr lang="ko-KR" altLang="en-US" dirty="0" err="1"/>
              <a:t>예약어</a:t>
            </a:r>
            <a:r>
              <a:rPr lang="ko-KR" altLang="en-US" dirty="0"/>
              <a:t> 등을 한글로 변환하여 인식하게 설계</a:t>
            </a:r>
            <a:br>
              <a:rPr lang="en-US" altLang="ko-KR" dirty="0"/>
            </a:br>
            <a:r>
              <a:rPr lang="en-US" altLang="ko-KR" dirty="0"/>
              <a:t>(if… else </a:t>
            </a:r>
            <a:r>
              <a:rPr lang="ko-KR" altLang="en-US" dirty="0"/>
              <a:t>문 </a:t>
            </a:r>
            <a:r>
              <a:rPr lang="en-US" altLang="ko-KR" dirty="0"/>
              <a:t>&lt;-&gt; </a:t>
            </a:r>
            <a:r>
              <a:rPr lang="ko-KR" altLang="en-US" dirty="0" err="1"/>
              <a:t>그치만</a:t>
            </a:r>
            <a:r>
              <a:rPr lang="en-US" altLang="ko-KR" dirty="0"/>
              <a:t>,,, </a:t>
            </a:r>
            <a:r>
              <a:rPr lang="ko-KR" altLang="en-US" dirty="0"/>
              <a:t>하지 않으면</a:t>
            </a:r>
            <a:r>
              <a:rPr lang="en-US" altLang="ko-KR" dirty="0"/>
              <a:t>,,,)</a:t>
            </a:r>
          </a:p>
          <a:p>
            <a:pPr>
              <a:lnSpc>
                <a:spcPct val="125000"/>
              </a:lnSpc>
            </a:pPr>
            <a:r>
              <a:rPr lang="ko-KR" altLang="en-US" dirty="0"/>
              <a:t>최종적으로 </a:t>
            </a:r>
            <a:r>
              <a:rPr lang="en-US" altLang="ko-KR" dirty="0" err="1"/>
              <a:t>gcc</a:t>
            </a:r>
            <a:r>
              <a:rPr lang="en-US" altLang="ko-KR" dirty="0"/>
              <a:t> </a:t>
            </a:r>
            <a:r>
              <a:rPr lang="ko-KR" altLang="en-US" dirty="0"/>
              <a:t>컴파일러와 링크해 한글 코드를 입력하였을 때 </a:t>
            </a:r>
            <a:r>
              <a:rPr lang="en-US" altLang="ko-KR" dirty="0"/>
              <a:t>C++ </a:t>
            </a:r>
            <a:r>
              <a:rPr lang="ko-KR" altLang="en-US" dirty="0"/>
              <a:t>코드로 </a:t>
            </a:r>
            <a:r>
              <a:rPr lang="ko-KR" altLang="en-US" dirty="0" err="1"/>
              <a:t>파싱한</a:t>
            </a:r>
            <a:r>
              <a:rPr lang="ko-KR" altLang="en-US" dirty="0"/>
              <a:t> 다음</a:t>
            </a:r>
            <a:r>
              <a:rPr lang="en-US" altLang="ko-KR" dirty="0"/>
              <a:t>, exe </a:t>
            </a:r>
            <a:r>
              <a:rPr lang="ko-KR" altLang="en-US" dirty="0"/>
              <a:t>파일을 최종적으로 출력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82343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3C72D-BB8A-4428-93CF-A9C8A0DB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제작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7D0071-B81A-429E-B964-1982E97FD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29692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#include &lt;iostream&gt;</a:t>
            </a:r>
          </a:p>
          <a:p>
            <a:pPr marL="0" indent="0">
              <a:buNone/>
            </a:pPr>
            <a:r>
              <a:rPr lang="en-US" altLang="ko-KR" dirty="0"/>
              <a:t>using namespace std;</a:t>
            </a:r>
          </a:p>
          <a:p>
            <a:pPr marL="0" indent="0">
              <a:buNone/>
            </a:pPr>
            <a:r>
              <a:rPr lang="en-US" altLang="ko-KR" dirty="0"/>
              <a:t>int main()</a:t>
            </a:r>
          </a:p>
          <a:p>
            <a:pPr marL="0" indent="0">
              <a:buNone/>
            </a:pPr>
            <a:r>
              <a:rPr lang="en-US" altLang="ko-KR" dirty="0"/>
              <a:t>{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en-US" altLang="ko-KR" dirty="0" err="1"/>
              <a:t>cout</a:t>
            </a:r>
            <a:r>
              <a:rPr lang="en-US" altLang="ko-KR" dirty="0"/>
              <a:t> &lt;&lt; “Hello, world!” &lt;&lt; </a:t>
            </a:r>
            <a:r>
              <a:rPr lang="en-US" altLang="ko-KR" dirty="0" err="1"/>
              <a:t>endl</a:t>
            </a:r>
            <a:r>
              <a:rPr lang="en-US" altLang="ko-KR" dirty="0"/>
              <a:t>;</a:t>
            </a:r>
          </a:p>
          <a:p>
            <a:pPr marL="0" indent="0">
              <a:buNone/>
            </a:pPr>
            <a:r>
              <a:rPr lang="en-US" altLang="ko-KR" dirty="0"/>
              <a:t>	return 0;</a:t>
            </a:r>
          </a:p>
          <a:p>
            <a:pPr marL="0" indent="0">
              <a:buNone/>
            </a:pPr>
            <a:r>
              <a:rPr lang="en-US" altLang="ko-KR" dirty="0"/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5150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3C72D-BB8A-4428-93CF-A9C8A0DB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제작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7D0071-B81A-429E-B964-1982E97FD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29692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#</a:t>
            </a:r>
            <a:r>
              <a:rPr lang="ko-KR" altLang="en-US" dirty="0"/>
              <a:t>포함</a:t>
            </a:r>
            <a:r>
              <a:rPr lang="en-US" altLang="ko-KR" dirty="0"/>
              <a:t> &lt;iostream&gt;</a:t>
            </a:r>
          </a:p>
          <a:p>
            <a:pPr marL="0" indent="0">
              <a:buNone/>
            </a:pPr>
            <a:r>
              <a:rPr lang="ko-KR" altLang="en-US" dirty="0"/>
              <a:t>네임스페이스 </a:t>
            </a:r>
            <a:r>
              <a:rPr lang="en-US" altLang="ko-KR" dirty="0"/>
              <a:t>std </a:t>
            </a:r>
            <a:r>
              <a:rPr lang="ko-KR" altLang="en-US" dirty="0"/>
              <a:t>사용</a:t>
            </a:r>
            <a:r>
              <a:rPr lang="en-US" altLang="ko-KR" dirty="0"/>
              <a:t>;</a:t>
            </a:r>
          </a:p>
          <a:p>
            <a:pPr marL="0" indent="0">
              <a:buNone/>
            </a:pPr>
            <a:r>
              <a:rPr lang="ko-KR" altLang="en-US" dirty="0"/>
              <a:t>정수</a:t>
            </a:r>
            <a:r>
              <a:rPr lang="en-US" altLang="ko-KR" dirty="0"/>
              <a:t> </a:t>
            </a:r>
            <a:r>
              <a:rPr lang="ko-KR" altLang="en-US" dirty="0"/>
              <a:t>시작</a:t>
            </a:r>
            <a:r>
              <a:rPr lang="en-US" altLang="ko-KR" dirty="0"/>
              <a:t>()</a:t>
            </a:r>
          </a:p>
          <a:p>
            <a:pPr marL="0" indent="0">
              <a:buNone/>
            </a:pPr>
            <a:r>
              <a:rPr lang="en-US" altLang="ko-KR" dirty="0"/>
              <a:t>{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출력</a:t>
            </a:r>
            <a:r>
              <a:rPr lang="en-US" altLang="ko-KR" dirty="0"/>
              <a:t> &lt;&lt; “</a:t>
            </a:r>
            <a:r>
              <a:rPr lang="ko-KR" altLang="en-US" dirty="0"/>
              <a:t>안녕</a:t>
            </a:r>
            <a:r>
              <a:rPr lang="en-US" altLang="ko-KR" dirty="0"/>
              <a:t>, </a:t>
            </a:r>
            <a:r>
              <a:rPr lang="ko-KR" altLang="en-US" dirty="0"/>
              <a:t>세상</a:t>
            </a:r>
            <a:r>
              <a:rPr lang="en-US" altLang="ko-KR" dirty="0"/>
              <a:t>!” &lt;&lt; </a:t>
            </a:r>
            <a:r>
              <a:rPr lang="ko-KR" altLang="en-US" dirty="0" err="1"/>
              <a:t>줄끝</a:t>
            </a:r>
            <a:r>
              <a:rPr lang="en-US" altLang="ko-KR" dirty="0"/>
              <a:t>;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 err="1"/>
              <a:t>오이오이</a:t>
            </a:r>
            <a:r>
              <a:rPr lang="en-US" altLang="ko-KR" dirty="0"/>
              <a:t>.. 0</a:t>
            </a:r>
            <a:r>
              <a:rPr lang="ko-KR" altLang="en-US" dirty="0"/>
              <a:t>을 믿고 있었다고</a:t>
            </a:r>
            <a:r>
              <a:rPr lang="en-US" altLang="ko-KR" dirty="0"/>
              <a:t>;</a:t>
            </a:r>
          </a:p>
          <a:p>
            <a:pPr marL="0" indent="0">
              <a:buNone/>
            </a:pPr>
            <a:r>
              <a:rPr lang="en-US" altLang="ko-KR" dirty="0"/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7049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3C72D-BB8A-4428-93CF-A9C8A0DB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제작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7D0071-B81A-429E-B964-1982E97FD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29692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/>
              <a:t>#include &lt;iostream&gt;</a:t>
            </a:r>
          </a:p>
          <a:p>
            <a:pPr marL="0" indent="0">
              <a:buNone/>
            </a:pPr>
            <a:r>
              <a:rPr lang="en-US" altLang="ko-KR" dirty="0"/>
              <a:t>using namespace std;</a:t>
            </a:r>
          </a:p>
          <a:p>
            <a:pPr marL="0" indent="0">
              <a:buNone/>
            </a:pPr>
            <a:r>
              <a:rPr lang="en-US" altLang="ko-KR" dirty="0"/>
              <a:t>int main()</a:t>
            </a:r>
          </a:p>
          <a:p>
            <a:pPr marL="0" indent="0">
              <a:buNone/>
            </a:pPr>
            <a:r>
              <a:rPr lang="en-US" altLang="ko-KR" dirty="0"/>
              <a:t>{</a:t>
            </a:r>
          </a:p>
          <a:p>
            <a:pPr marL="0" indent="0">
              <a:buNone/>
            </a:pPr>
            <a:r>
              <a:rPr lang="en-US" altLang="ko-KR" dirty="0"/>
              <a:t>	int a = 4;</a:t>
            </a:r>
          </a:p>
          <a:p>
            <a:pPr marL="0" indent="0">
              <a:buNone/>
            </a:pPr>
            <a:r>
              <a:rPr lang="en-US" altLang="ko-KR" dirty="0"/>
              <a:t>	if(a == 4) </a:t>
            </a:r>
            <a:r>
              <a:rPr lang="en-US" altLang="ko-KR" dirty="0" err="1"/>
              <a:t>cout</a:t>
            </a:r>
            <a:r>
              <a:rPr lang="en-US" altLang="ko-KR" dirty="0"/>
              <a:t> &lt;&lt; “</a:t>
            </a:r>
            <a:r>
              <a:rPr lang="ko-KR" altLang="en-US" dirty="0"/>
              <a:t>변수가 </a:t>
            </a:r>
            <a:r>
              <a:rPr lang="en-US" altLang="ko-KR" dirty="0"/>
              <a:t>4</a:t>
            </a:r>
            <a:r>
              <a:rPr lang="ko-KR" altLang="en-US" dirty="0"/>
              <a:t>네요</a:t>
            </a:r>
            <a:r>
              <a:rPr lang="en-US" altLang="ko-KR" dirty="0"/>
              <a:t>.” &lt;&lt; </a:t>
            </a:r>
            <a:r>
              <a:rPr lang="en-US" altLang="ko-KR" dirty="0" err="1"/>
              <a:t>endl</a:t>
            </a:r>
            <a:r>
              <a:rPr lang="en-US" altLang="ko-KR" dirty="0"/>
              <a:t>;</a:t>
            </a:r>
          </a:p>
          <a:p>
            <a:pPr marL="0" indent="0">
              <a:buNone/>
            </a:pPr>
            <a:r>
              <a:rPr lang="en-US" altLang="ko-KR" dirty="0"/>
              <a:t>	else </a:t>
            </a:r>
            <a:r>
              <a:rPr lang="en-US" altLang="ko-KR" dirty="0" err="1"/>
              <a:t>cout</a:t>
            </a:r>
            <a:r>
              <a:rPr lang="en-US" altLang="ko-KR" dirty="0"/>
              <a:t> &lt;&lt; “4</a:t>
            </a:r>
            <a:r>
              <a:rPr lang="ko-KR" altLang="en-US" dirty="0"/>
              <a:t>가 아니네요</a:t>
            </a:r>
            <a:r>
              <a:rPr lang="en-US" altLang="ko-KR" dirty="0"/>
              <a:t>.” &lt;&lt; </a:t>
            </a:r>
            <a:r>
              <a:rPr lang="en-US" altLang="ko-KR" dirty="0" err="1"/>
              <a:t>endl</a:t>
            </a:r>
            <a:r>
              <a:rPr lang="en-US" altLang="ko-KR" dirty="0"/>
              <a:t>;</a:t>
            </a:r>
          </a:p>
          <a:p>
            <a:pPr marL="0" indent="0">
              <a:buNone/>
            </a:pPr>
            <a:r>
              <a:rPr lang="en-US" altLang="ko-KR" dirty="0"/>
              <a:t>	return 0;</a:t>
            </a:r>
          </a:p>
          <a:p>
            <a:pPr marL="0" indent="0">
              <a:buNone/>
            </a:pPr>
            <a:r>
              <a:rPr lang="en-US" altLang="ko-KR" dirty="0"/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4462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229</Words>
  <Application>Microsoft Office PowerPoint</Application>
  <PresentationFormat>와이드스크린</PresentationFormat>
  <Paragraphs>65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a아시아헤드2</vt:lpstr>
      <vt:lpstr>나눔스퀘어</vt:lpstr>
      <vt:lpstr>Arial</vt:lpstr>
      <vt:lpstr>서울남산체 EB</vt:lpstr>
      <vt:lpstr>맑은 고딕</vt:lpstr>
      <vt:lpstr>a뉴굴림1</vt:lpstr>
      <vt:lpstr>Office 테마</vt:lpstr>
      <vt:lpstr>다더더 [다++, dapp]</vt:lpstr>
      <vt:lpstr>목차</vt:lpstr>
      <vt:lpstr>1. JavaCC와 컴파일러</vt:lpstr>
      <vt:lpstr>2. 한글 프로그래밍 언어에 대해</vt:lpstr>
      <vt:lpstr>3. 제작 계기</vt:lpstr>
      <vt:lpstr>4. 제작 목표</vt:lpstr>
      <vt:lpstr>4. 제작 목표</vt:lpstr>
      <vt:lpstr>4. 제작 목표</vt:lpstr>
      <vt:lpstr>4. 제작 목표</vt:lpstr>
      <vt:lpstr>4. 제작 목표</vt:lpstr>
      <vt:lpstr>5. 제작 계획</vt:lpstr>
      <vt:lpstr>감사합니다.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다더더 [다++]</dc:title>
  <dc:creator>석우 정</dc:creator>
  <cp:lastModifiedBy>석우 정</cp:lastModifiedBy>
  <cp:revision>11</cp:revision>
  <dcterms:created xsi:type="dcterms:W3CDTF">2019-01-09T07:12:15Z</dcterms:created>
  <dcterms:modified xsi:type="dcterms:W3CDTF">2019-01-09T08:29:34Z</dcterms:modified>
</cp:coreProperties>
</file>

<file path=docProps/thumbnail.jpeg>
</file>